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7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8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9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86" r:id="rId2"/>
    <p:sldMasterId id="2147483712" r:id="rId3"/>
    <p:sldMasterId id="2147483740" r:id="rId4"/>
    <p:sldMasterId id="2147483773" r:id="rId5"/>
    <p:sldMasterId id="2147483806" r:id="rId6"/>
    <p:sldMasterId id="2147483841" r:id="rId7"/>
    <p:sldMasterId id="2147483874" r:id="rId8"/>
    <p:sldMasterId id="2147483893" r:id="rId9"/>
    <p:sldMasterId id="2147483912" r:id="rId10"/>
  </p:sldMasterIdLst>
  <p:notesMasterIdLst>
    <p:notesMasterId r:id="rId12"/>
  </p:notesMasterIdLst>
  <p:sldIdLst>
    <p:sldId id="308" r:id="rId11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3839">
          <p15:clr>
            <a:srgbClr val="A4A3A4"/>
          </p15:clr>
        </p15:guide>
        <p15:guide id="3" pos="95">
          <p15:clr>
            <a:srgbClr val="A4A3A4"/>
          </p15:clr>
        </p15:guide>
        <p15:guide id="4" pos="7343">
          <p15:clr>
            <a:srgbClr val="A4A3A4"/>
          </p15:clr>
        </p15:guide>
        <p15:guide id="5" orient="horz" pos="1104">
          <p15:clr>
            <a:srgbClr val="A4A3A4"/>
          </p15:clr>
        </p15:guide>
        <p15:guide id="6" orient="horz" pos="398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gkvQKd+ywVYj6TFeHSoH1In+D17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hishek Mema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7FF"/>
    <a:srgbClr val="0032A0"/>
    <a:srgbClr val="0039CE"/>
    <a:srgbClr val="84BBFF"/>
    <a:srgbClr val="30549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343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orient="horz" pos="1728"/>
        <p:guide pos="3839"/>
        <p:guide pos="95"/>
        <p:guide pos="7343"/>
        <p:guide orient="horz" pos="1104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67" Type="http://customschemas.google.com/relationships/presentationmetadata" Target="metadata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6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1310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0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2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F35-2FAA-43E7-B4AD-DAFD3780020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066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39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49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86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76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290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3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17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719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2178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42D52C-3CA5-4C1F-B4EA-6C668C28FEA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59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50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522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362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38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29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6FE1-BD49-4DF7-BB00-A94B8604174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42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3731C5-DFAC-4D4E-959F-93B93103246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366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5921-13FC-4322-87C4-4DB758BA0A4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9267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3FAD-A110-4D0D-BF6C-EE167223619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776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ED819-68E9-4C82-9F88-87FDA99CDA3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8560DFC-A6CF-4FC3-8474-FACA8C8040F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829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E4A-E694-4F54-A4D8-74459EC7FBE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13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F35-2FAA-43E7-B4AD-DAFD3780020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56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42D52C-3CA5-4C1F-B4EA-6C668C28FEA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860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8560DFC-A6CF-4FC3-8474-FACA8C8040F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731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FC2F8F9-635E-44ED-B3A1-8140F0E9DA5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04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D08B945-A802-43B9-B6DA-6200C366EE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863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CF89-C07E-4F39-9ACF-C55F859B1B1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88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CC9D-0C67-48D4-9A1C-98C5944F0D6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01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39C7-19E4-4769-A6C4-887621BCCE1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356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DB-D6E8-4ABA-A6E3-740EBC2FB34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63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FC2F8F9-635E-44ED-B3A1-8140F0E9DA5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5203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32A3-306E-480E-A183-4093F0BA7DE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8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C28-6D82-4CDA-99BC-649955BB24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64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C94624-3DA0-49E6-B632-003C396656D1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3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585842-DBA6-46BB-B99E-ED1F2ADC75F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2888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025CC0-001A-43F5-9B57-46CE61769B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6881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F55-C26B-48FC-B38F-777DAE6B04F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80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511F17-38C4-44DF-ADBB-003A309F28E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16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55AAD7-B6DD-49B9-A161-72534B9321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5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58F86F5-BAB6-4CB3-90D0-9627181D6F2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63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DFC9BF-4470-40CF-8D9B-EBFBF35E414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1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D08B945-A802-43B9-B6DA-6200C366EE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140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5C69B1-3034-40AE-A411-87CCD403899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884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530F72-C993-4612-9AFC-11C1D7DDF4A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727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3315BF-63BF-4C4E-8260-3EBBE9ADF5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56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42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2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3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052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3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678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16" indent="-304716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3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37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48" indent="-37784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33" lvl="1" indent="-609433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9" y="1682495"/>
            <a:ext cx="3675693" cy="4425696"/>
          </a:xfrm>
          <a:noFill/>
        </p:spPr>
        <p:txBody>
          <a:bodyPr/>
          <a:lstStyle>
            <a:lvl1pPr marL="0" marR="0" indent="0" algn="l" defTabSz="609433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33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6FE1-BD49-4DF7-BB00-A94B8604174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11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48" indent="-37784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3731C5-DFAC-4D4E-959F-93B93103246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8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5921-13FC-4322-87C4-4DB758BA0A4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1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CF89-C07E-4F39-9ACF-C55F859B1B1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9969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3FAD-A110-4D0D-BF6C-EE167223619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13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ED819-68E9-4C82-9F88-87FDA99CDA3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6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E4A-E694-4F54-A4D8-74459EC7FBE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976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F35-2FAA-43E7-B4AD-DAFD3780020E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101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42D52C-3CA5-4C1F-B4EA-6C668C28FEA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58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8560DFC-A6CF-4FC3-8474-FACA8C8040F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8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FC2F8F9-635E-44ED-B3A1-8140F0E9DA5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042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1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D08B945-A802-43B9-B6DA-6200C366EE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18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CF89-C07E-4F39-9ACF-C55F859B1B1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467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CC9D-0C67-48D4-9A1C-98C5944F0D6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86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CC9D-0C67-48D4-9A1C-98C5944F0D6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4982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39C7-19E4-4769-A6C4-887621BCCE1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794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ClrTx/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ClrTx/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DB-D6E8-4ABA-A6E3-740EBC2FB34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34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ClrTx/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ClrTx/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32A3-306E-480E-A183-4093F0BA7DE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651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16" indent="-304716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33" indent="-304716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49" indent="-304716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49" indent="-304716">
              <a:buClrTx/>
              <a:buFont typeface="Courier New" panose="02070309020205020404" pitchFamily="49" charset="0"/>
              <a:buChar char="o"/>
              <a:defRPr sz="1866"/>
            </a:lvl7pPr>
            <a:lvl8pPr marL="914149" indent="-304716">
              <a:buClrTx/>
              <a:buFont typeface="Courier New" panose="02070309020205020404" pitchFamily="49" charset="0"/>
              <a:buChar char="o"/>
              <a:defRPr sz="1866"/>
            </a:lvl8pPr>
            <a:lvl9pPr marL="914149" indent="-304716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C28-6D82-4CDA-99BC-649955BB24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046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49" indent="-308949">
              <a:buNone/>
              <a:defRPr sz="5865">
                <a:solidFill>
                  <a:schemeClr val="tx1"/>
                </a:solidFill>
              </a:defRPr>
            </a:lvl2pPr>
            <a:lvl3pPr marL="304716" indent="-304716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C94624-3DA0-49E6-B632-003C396656D1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318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49" indent="-308949">
              <a:buNone/>
              <a:defRPr sz="5865">
                <a:solidFill>
                  <a:schemeClr val="tx1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585842-DBA6-46BB-B99E-ED1F2ADC75F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23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49" indent="-308949">
              <a:buNone/>
              <a:defRPr sz="5865">
                <a:solidFill>
                  <a:schemeClr val="bg1"/>
                </a:solidFill>
              </a:defRPr>
            </a:lvl2pPr>
            <a:lvl3pPr marL="304716" indent="-304716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025CC0-001A-43F5-9B57-46CE61769B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035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F55-C26B-48FC-B38F-777DAE6B04F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59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3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511F17-38C4-44DF-ADBB-003A309F28E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18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55AAD7-B6DD-49B9-A161-72534B9321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9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39C7-19E4-4769-A6C4-887621BCCE1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012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58F86F5-BAB6-4CB3-90D0-9627181D6F2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70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DFC9BF-4470-40CF-8D9B-EBFBF35E414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144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3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5C69B1-3034-40AE-A411-87CCD403899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4430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3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530F72-C993-4612-9AFC-11C1D7DDF4A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330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5997071" cy="6096000"/>
          </a:xfrm>
        </p:spPr>
        <p:txBody>
          <a:bodyPr anchor="ctr"/>
          <a:lstStyle>
            <a:lvl1pPr marL="0" marR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6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3315BF-63BF-4C4E-8260-3EBBE9ADF5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961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9" y="-1296362"/>
            <a:ext cx="18473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40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6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472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7102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/>
          </a:p>
        </p:txBody>
      </p:sp>
      <p:sp>
        <p:nvSpPr>
          <p:cNvPr id="4" name="Parallelogram 3"/>
          <p:cNvSpPr/>
          <p:nvPr userDrawn="1"/>
        </p:nvSpPr>
        <p:spPr>
          <a:xfrm>
            <a:off x="4652436" y="0"/>
            <a:ext cx="6293023" cy="710293"/>
          </a:xfrm>
          <a:prstGeom prst="parallelogram">
            <a:avLst>
              <a:gd name="adj" fmla="val 70977"/>
            </a:avLst>
          </a:prstGeom>
          <a:solidFill>
            <a:srgbClr val="E12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99" y="120832"/>
            <a:ext cx="11924914" cy="4584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59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20" y="6373368"/>
            <a:ext cx="1703774" cy="36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510914" y="155477"/>
            <a:ext cx="2544596" cy="375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82718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9443" y="512064"/>
            <a:ext cx="3180379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1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08529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7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3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383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7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3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8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8BDB-D6E8-4ABA-A6E3-740EBC2FB34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358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30" indent="-37783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02" lvl="1" indent="-609402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4" cy="4425696"/>
          </a:xfrm>
          <a:noFill/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02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8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6875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30" indent="-37783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8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631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68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62457773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29976051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17887237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85648274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2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8377627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2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66313187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2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30" y="2987040"/>
            <a:ext cx="5484971" cy="3121152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75623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32A3-306E-480E-A183-4093F0BA7DE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6859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1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3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98661998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62947354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76905674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024571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ClrTx/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ClrTx/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04253247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ClrTx/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ClrTx/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92494610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01" indent="-304701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02" indent="-304701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03" indent="-304701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03" indent="-304701">
              <a:buClrTx/>
              <a:buFont typeface="Courier New" panose="02070309020205020404" pitchFamily="49" charset="0"/>
              <a:buChar char="o"/>
              <a:defRPr sz="1866"/>
            </a:lvl7pPr>
            <a:lvl8pPr marL="914103" indent="-304701">
              <a:buClrTx/>
              <a:buFont typeface="Courier New" panose="02070309020205020404" pitchFamily="49" charset="0"/>
              <a:buChar char="o"/>
              <a:defRPr sz="1866"/>
            </a:lvl8pPr>
            <a:lvl9pPr marL="914103" indent="-304701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39356812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31448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33" indent="-308933">
              <a:buNone/>
              <a:defRPr sz="5865">
                <a:solidFill>
                  <a:schemeClr val="tx1"/>
                </a:solidFill>
              </a:defRPr>
            </a:lvl2pPr>
            <a:lvl3pPr marL="304701" indent="-304701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8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231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33" indent="-308933">
              <a:buNone/>
              <a:defRPr sz="5865">
                <a:solidFill>
                  <a:schemeClr val="tx1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62265585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33" indent="-308933">
              <a:buNone/>
              <a:defRPr sz="5865">
                <a:solidFill>
                  <a:schemeClr val="bg1"/>
                </a:solidFill>
              </a:defRPr>
            </a:lvl2pPr>
            <a:lvl3pPr marL="304701" indent="-304701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6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24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C28-6D82-4CDA-99BC-649955BB24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47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1705377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2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0775681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11254947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4131205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03188545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2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10123450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3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97699795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1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3" cy="36576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/>
          <a:p>
            <a:r>
              <a:rPr lang="en-US" dirty="0"/>
              <a:t>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8885137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228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594875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3815871"/>
            <a:ext cx="6703854" cy="1005404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3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9D6A9C-5685-DB4A-940D-0A166FC536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2" y="3626571"/>
            <a:ext cx="90589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22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C94624-3DA0-49E6-B632-003C396656D1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231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193800"/>
            <a:ext cx="11177153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8989968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6481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0FE3D-9675-5C43-9A68-E0E027F9C1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68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689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BDEE31-86AB-1348-AEB5-ECBCE4353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312698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A83589-701D-0642-8F29-579DE771E61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7869" y="2156913"/>
            <a:ext cx="1027950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0963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816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&amp; Number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DB8076-7A15-294B-9F29-3AD917EBD4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809224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spcBef>
                <a:spcPts val="0"/>
              </a:spcBef>
              <a:buFont typeface="+mj-lt"/>
              <a:buAutoNum type="arabicPeriod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66" baseline="0" noProof="0" dirty="0">
                <a:solidFill>
                  <a:schemeClr val="tx2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EE624-9DEC-AB48-B64E-E6E983872DC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471788"/>
            <a:ext cx="848758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C99D996-401C-B345-91D7-5E3D59498BBA}"/>
              </a:ext>
            </a:extLst>
          </p:cNvPr>
          <p:cNvSpPr/>
          <p:nvPr userDrawn="1"/>
        </p:nvSpPr>
        <p:spPr>
          <a:xfrm>
            <a:off x="503805" y="432689"/>
            <a:ext cx="2693366" cy="912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332" b="1" dirty="0">
                <a:solidFill>
                  <a:schemeClr val="tx2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74515-8BC9-E742-8E82-6CA0A2655E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B55D8F4-7C00-A945-B181-3419E2C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C8A2C78D-0E99-3D46-85C8-7F3DBA8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8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F70E9D6-43EC-0241-BC44-FD47F286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1D600B3-A7F4-0941-870B-67C38096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63D4327-3D35-AD4E-808A-738B44FC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263324-F4C4-E749-86B9-D270983C126B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995CFD4-96B5-8C42-A808-6C280E38F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5249E6-CF45-F94B-9622-B5CA9AEE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5715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</p:spTree>
    <p:extLst>
      <p:ext uri="{BB962C8B-B14F-4D97-AF65-F5344CB8AC3E}">
        <p14:creationId xmlns:p14="http://schemas.microsoft.com/office/powerpoint/2010/main" val="31270503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6590-7EB0-0641-9AEF-A5D2C4CD0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373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AE8289-DD47-D144-81DF-156E3AE2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5C070-7E03-2942-B54C-3B82309EAB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  <a:effectLst>
            <a:outerShdw blurRad="12700" dist="38100" dir="5400000" sx="90000" sy="90000" algn="t" rotWithShape="0">
              <a:prstClr val="black">
                <a:alpha val="4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6FE5A3-D65C-3043-AC3E-4E7F904CC3C8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959468"/>
            <a:ext cx="848758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5CDD119-9902-E141-8533-B71559B586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187702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1" name="Date Placeholder 7">
            <a:extLst>
              <a:ext uri="{FF2B5EF4-FFF2-40B4-BE49-F238E27FC236}">
                <a16:creationId xmlns:a16="http://schemas.microsoft.com/office/drawing/2014/main" id="{FFA550FE-0F59-184C-8F71-2160F6198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AD57ECE9-5D31-3447-A27C-E28410CFA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4A92B65-9073-714C-8832-DB92757B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5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585842-DBA6-46BB-B99E-ED1F2ADC75F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072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er &amp; 1-Colum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18E0336-BC1E-A142-A764-8EB3BEF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9382167" cy="207264"/>
          </a:xfrm>
        </p:spPr>
        <p:txBody>
          <a:bodyPr/>
          <a:lstStyle>
            <a:lvl1pPr algn="l">
              <a:defRPr sz="1066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95AB87B-A889-274F-9DA6-12B24B79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2893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>
            <a:normAutofit/>
          </a:bodyPr>
          <a:lstStyle>
            <a:lvl1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1799-5671-4E4A-9EA3-C2ABDFB12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753" y="825290"/>
            <a:ext cx="11177322" cy="357515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71915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1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4A7D5-A9A4-D742-B109-C7B2BBE3A3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405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7971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A4B907-1218-4E4A-82F1-642F8017D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50ABCD-AE6B-3944-94D4-650FD3CEFB66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FF969-16B1-4043-AB0B-642C2E938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47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8882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93859048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5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5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FA910F-3277-4B3E-A9EE-D900AE3E1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12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66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506435" y="234866"/>
            <a:ext cx="11175956" cy="41036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5227" y="51835"/>
            <a:ext cx="123124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51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96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26">
          <p15:clr>
            <a:srgbClr val="F26B43"/>
          </p15:clr>
        </p15:guide>
        <p15:guide id="4" orient="horz" pos="2993">
          <p15:clr>
            <a:srgbClr val="F26B43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5835" y="6254495"/>
            <a:ext cx="11176475" cy="0"/>
          </a:xfrm>
          <a:custGeom>
            <a:avLst/>
            <a:gdLst/>
            <a:ahLst/>
            <a:cxnLst/>
            <a:rect l="l" t="t" r="r" b="b"/>
            <a:pathLst>
              <a:path w="8384540">
                <a:moveTo>
                  <a:pt x="0" y="0"/>
                </a:moveTo>
                <a:lnTo>
                  <a:pt x="8384158" y="0"/>
                </a:lnTo>
              </a:path>
            </a:pathLst>
          </a:custGeom>
          <a:ln w="9144">
            <a:solidFill>
              <a:srgbClr val="00B040"/>
            </a:solidFill>
          </a:ln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17" name="bk object 17"/>
          <p:cNvSpPr/>
          <p:nvPr/>
        </p:nvSpPr>
        <p:spPr>
          <a:xfrm>
            <a:off x="9978585" y="6374381"/>
            <a:ext cx="1704404" cy="3657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6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0"/>
            <a:ext cx="5302139" cy="36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20534" y="2381165"/>
            <a:ext cx="5280130" cy="2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6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 © 2019 Cognizant - Confidential or Trade Secret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pPr marL="33858">
              <a:spcBef>
                <a:spcPts val="33"/>
              </a:spcBef>
              <a:tabLst>
                <a:tab pos="380058" algn="l"/>
              </a:tabLst>
            </a:pPr>
            <a:fld id="{81D60167-4931-47E6-BA6A-407CBD079E47}" type="slidenum">
              <a:rPr lang="en-US" sz="1066" smtClean="0">
                <a:solidFill>
                  <a:srgbClr val="808080"/>
                </a:solidFill>
              </a:rPr>
              <a:pPr marL="33858">
                <a:spcBef>
                  <a:spcPts val="33"/>
                </a:spcBef>
                <a:tabLst>
                  <a:tab pos="380058" algn="l"/>
                </a:tabLst>
              </a:pPr>
              <a:t>‹#›</a:t>
            </a:fld>
            <a:r>
              <a:rPr lang="en-US" sz="1066">
                <a:solidFill>
                  <a:srgbClr val="808080"/>
                </a:solidFill>
              </a:rPr>
              <a:t>	</a:t>
            </a:r>
            <a:r>
              <a:rPr lang="en-US"/>
              <a:t>© 2019</a:t>
            </a:r>
            <a:r>
              <a:rPr lang="en-US" spc="-87"/>
              <a:t> </a:t>
            </a:r>
            <a:r>
              <a:rPr lang="en-US" spc="-7"/>
              <a:t>Cognizant</a:t>
            </a:r>
            <a:endParaRPr lang="en-US" sz="1066" dirty="0"/>
          </a:p>
        </p:txBody>
      </p:sp>
    </p:spTree>
    <p:extLst>
      <p:ext uri="{BB962C8B-B14F-4D97-AF65-F5344CB8AC3E}">
        <p14:creationId xmlns:p14="http://schemas.microsoft.com/office/powerpoint/2010/main" val="281813669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09443" y="512064"/>
            <a:ext cx="3180379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1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2821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7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4"/>
            <a:ext cx="6703854" cy="718145"/>
          </a:xfrm>
        </p:spPr>
        <p:txBody>
          <a:bodyPr>
            <a:sp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01" indent="-304701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rgbClr val="000210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/>
        </p:nvCxnSpPr>
        <p:spPr bwMode="white">
          <a:xfrm>
            <a:off x="609441" y="3904765"/>
            <a:ext cx="30472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3" y="512064"/>
            <a:ext cx="3180379" cy="682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823" y="6276783"/>
            <a:ext cx="2563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0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</p:spTree>
    <p:extLst>
      <p:ext uri="{BB962C8B-B14F-4D97-AF65-F5344CB8AC3E}">
        <p14:creationId xmlns:p14="http://schemas.microsoft.com/office/powerpoint/2010/main" val="42060855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98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0" y="173747"/>
            <a:ext cx="11815126" cy="1060704"/>
          </a:xfrm>
        </p:spPr>
        <p:txBody>
          <a:bodyPr>
            <a:normAutofit/>
          </a:bodyPr>
          <a:lstStyle>
            <a:lvl1pPr>
              <a:defRPr sz="2399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669688A-77C5-4DC4-B327-717F94343A6B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7/11/2024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b="1">
                <a:solidFill>
                  <a:schemeClr val="accent6"/>
                </a:solidFill>
                <a:latin typeface="+mj-lt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725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025CC0-001A-43F5-9B57-46CE61769B5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084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>
              <a:solidFill>
                <a:srgbClr val="141414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811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9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223622"/>
            <a:ext cx="10360501" cy="653690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accent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82958" y="-1296363"/>
            <a:ext cx="18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399" dirty="0" err="1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9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5" y="512064"/>
            <a:ext cx="3180379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404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9DBA-C480-E546-BAD9-804CFE07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48" y="601884"/>
            <a:ext cx="10512862" cy="1099595"/>
          </a:xfrm>
        </p:spPr>
        <p:txBody>
          <a:bodyPr anchor="t" anchorCtr="0">
            <a:normAutofit/>
          </a:bodyPr>
          <a:lstStyle>
            <a:lvl1pPr>
              <a:defRPr sz="27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7C56E-6AFD-C746-8C3B-A1DE6271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619" y="6356351"/>
            <a:ext cx="4113728" cy="365125"/>
          </a:xfrm>
        </p:spPr>
        <p:txBody>
          <a:bodyPr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DBA9C-3D93-5D4A-B3D5-DF8E1F9B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6341" y="6356351"/>
            <a:ext cx="2742486" cy="365125"/>
          </a:xfrm>
        </p:spPr>
        <p:txBody>
          <a:bodyPr/>
          <a:lstStyle/>
          <a:p>
            <a:fld id="{393A516D-0578-BA43-A930-A25C5F9D0B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12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4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11215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3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022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Drag picture to placeholder or click icon to add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099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6078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158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1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F55-C26B-48FC-B38F-777DAE6B04F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2380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231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687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64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86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1703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06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646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9192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122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2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511F17-38C4-44DF-ADBB-003A309F28E0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730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04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840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4055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6777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79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7022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51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bg1"/>
                </a:solidFill>
              </a:defRPr>
            </a:lvl1pPr>
            <a:lvl2pPr marL="308956" indent="-308956">
              <a:buNone/>
              <a:defRPr sz="5865">
                <a:solidFill>
                  <a:schemeClr val="bg1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518" y="6400800"/>
            <a:ext cx="6094413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42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519" y="1463040"/>
            <a:ext cx="89587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56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19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104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0113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6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55AAD7-B6DD-49B9-A161-72534B93215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9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7245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206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2959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2019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954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639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598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0" y="173747"/>
            <a:ext cx="11815126" cy="1060704"/>
          </a:xfrm>
        </p:spPr>
        <p:txBody>
          <a:bodyPr>
            <a:normAutofit/>
          </a:bodyPr>
          <a:lstStyle>
            <a:lvl1pPr>
              <a:defRPr sz="2399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669688A-77C5-4DC4-B327-717F94343A6B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7/11/2024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b="1">
                <a:solidFill>
                  <a:schemeClr val="accent6"/>
                </a:solidFill>
                <a:latin typeface="+mj-lt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26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58F86F5-BAB6-4CB3-90D0-9627181D6F2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2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DFC9BF-4470-40CF-8D9B-EBFBF35E414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3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5C69B1-3034-40AE-A411-87CCD4038996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530F72-C993-4612-9AFC-11C1D7DDF4A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6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3315BF-63BF-4C4E-8260-3EBBE9ADF5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21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5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594875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3815871"/>
            <a:ext cx="6703854" cy="1005404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3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9D6A9C-5685-DB4A-940D-0A166FC536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2" y="3626571"/>
            <a:ext cx="90589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008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193800"/>
            <a:ext cx="11177153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8989968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55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0FE3D-9675-5C43-9A68-E0E027F9C1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5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C9720-0962-014C-ACB4-2469F1EAF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78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BDEE31-86AB-1348-AEB5-ECBCE4353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312698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A83589-701D-0642-8F29-579DE771E61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7869" y="2156913"/>
            <a:ext cx="1027950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8542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360B2-C043-C243-A8ED-35576E03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88826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18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&amp; Number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DB8076-7A15-294B-9F29-3AD917EBD4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809224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spcBef>
                <a:spcPts val="0"/>
              </a:spcBef>
              <a:buFont typeface="+mj-lt"/>
              <a:buAutoNum type="arabicPeriod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66" baseline="0" noProof="0" dirty="0">
                <a:solidFill>
                  <a:schemeClr val="tx2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EE624-9DEC-AB48-B64E-E6E983872DC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471788"/>
            <a:ext cx="848758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C99D996-401C-B345-91D7-5E3D59498BBA}"/>
              </a:ext>
            </a:extLst>
          </p:cNvPr>
          <p:cNvSpPr/>
          <p:nvPr userDrawn="1"/>
        </p:nvSpPr>
        <p:spPr>
          <a:xfrm>
            <a:off x="503805" y="432689"/>
            <a:ext cx="2693366" cy="912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332" b="1" dirty="0">
                <a:solidFill>
                  <a:schemeClr val="tx2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74515-8BC9-E742-8E82-6CA0A2655E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B55D8F4-7C00-A945-B181-3419E2C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C8A2C78D-0E99-3D46-85C8-7F3DBA8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5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6FE1-BD49-4DF7-BB00-A94B8604174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7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F70E9D6-43EC-0241-BC44-FD47F286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1D600B3-A7F4-0941-870B-67C38096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6094413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63D4327-3D35-AD4E-808A-738B44FC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263324-F4C4-E749-86B9-D270983C126B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995CFD4-96B5-8C42-A808-6C280E38F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5249E6-CF45-F94B-9622-B5CA9AEE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36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214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569E44-C137-3C42-84C2-936B7B239A15}"/>
              </a:ext>
            </a:extLst>
          </p:cNvPr>
          <p:cNvSpPr/>
          <p:nvPr userDrawn="1"/>
        </p:nvSpPr>
        <p:spPr>
          <a:xfrm rot="10800000">
            <a:off x="-5587" y="-8104"/>
            <a:ext cx="12194412" cy="6866104"/>
          </a:xfrm>
          <a:prstGeom prst="rect">
            <a:avLst/>
          </a:prstGeom>
          <a:gradFill>
            <a:gsLst>
              <a:gs pos="76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</p:spTree>
    <p:extLst>
      <p:ext uri="{BB962C8B-B14F-4D97-AF65-F5344CB8AC3E}">
        <p14:creationId xmlns:p14="http://schemas.microsoft.com/office/powerpoint/2010/main" val="13457345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7CD3DD1-76E1-5C4F-88A3-41E8ABFC0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67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6590-7EB0-0641-9AEF-A5D2C4CD0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8826" cy="6858000"/>
          </a:xfrm>
          <a:prstGeom prst="rect">
            <a:avLst/>
          </a:prstGeom>
        </p:spPr>
      </p:pic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764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F2C37E3-AF9A-1F47-A086-AAD77ED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DF05A81-9F01-8040-A9B2-46004B5E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452993E-D947-0342-AF06-85D233EF3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6266-0016-AF4E-9B0A-0A5201FDE6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E9F84-71AE-024B-BE95-03E0C1A82BC0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68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AE8289-DD47-D144-81DF-156E3AE2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5C070-7E03-2942-B54C-3B82309EAB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  <a:effectLst>
            <a:outerShdw blurRad="12700" dist="38100" dir="5400000" sx="90000" sy="90000" algn="t" rotWithShape="0">
              <a:prstClr val="black">
                <a:alpha val="4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6FE5A3-D65C-3043-AC3E-4E7F904CC3C8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552304" y="1959468"/>
            <a:ext cx="848758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5CDD119-9902-E141-8533-B71559B586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07868" y="2187702"/>
            <a:ext cx="10593523" cy="820546"/>
          </a:xfrm>
        </p:spPr>
        <p:txBody>
          <a:bodyPr wrap="square" anchor="b">
            <a:spAutoFit/>
          </a:bodyPr>
          <a:lstStyle>
            <a:lvl1pPr algn="l">
              <a:defRPr sz="5332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1" name="Date Placeholder 7">
            <a:extLst>
              <a:ext uri="{FF2B5EF4-FFF2-40B4-BE49-F238E27FC236}">
                <a16:creationId xmlns:a16="http://schemas.microsoft.com/office/drawing/2014/main" id="{FFA550FE-0F59-184C-8F71-2160F6198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AD57ECE9-5D31-3447-A27C-E28410CFA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4A92B65-9073-714C-8832-DB92757B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683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er &amp; 1-Colum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18E0336-BC1E-A142-A764-8EB3BEF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218" y="6400800"/>
            <a:ext cx="9382167" cy="207264"/>
          </a:xfrm>
        </p:spPr>
        <p:txBody>
          <a:bodyPr/>
          <a:lstStyle>
            <a:lvl1pPr algn="l">
              <a:defRPr sz="1066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95AB87B-A889-274F-9DA6-12B24B79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930" y="6400800"/>
            <a:ext cx="304721" cy="20726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72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>
            <a:normAutofit/>
          </a:bodyPr>
          <a:lstStyle>
            <a:lvl1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66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1799-5671-4E4A-9EA3-C2ABDFB12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753" y="825290"/>
            <a:ext cx="11177322" cy="357515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66949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1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3006-3C2F-F84C-A081-B5A7EB14C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4DC6B4-A7B2-1948-B033-FC7F81ECAC94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4A7D5-A9A4-D742-B109-C7B2BBE3A3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405" y="1337345"/>
            <a:ext cx="5372987" cy="442569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141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A4B907-1218-4E4A-82F1-642F8017D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1"/>
            <a:ext cx="11177153" cy="410241"/>
          </a:xfrm>
        </p:spPr>
        <p:txBody>
          <a:bodyPr>
            <a:spAutoFit/>
          </a:bodyPr>
          <a:lstStyle>
            <a:lvl1pPr>
              <a:defRPr sz="2666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337345"/>
            <a:ext cx="11177153" cy="442569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50ABCD-AE6B-3944-94D4-650FD3CEFB66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FF969-16B1-4043-AB0B-642C2E938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121" y="6379653"/>
            <a:ext cx="1718578" cy="3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3731C5-DFAC-4D4E-959F-93B93103246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8882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4018465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5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5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FA910F-3277-4B3E-A9EE-D900AE3E1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12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66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506435" y="234866"/>
            <a:ext cx="11175956" cy="41036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5227" y="51835"/>
            <a:ext cx="123124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51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694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26">
          <p15:clr>
            <a:srgbClr val="F26B43"/>
          </p15:clr>
        </p15:guide>
        <p15:guide id="4" orient="horz" pos="2993">
          <p15:clr>
            <a:srgbClr val="F26B43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5835" y="6254495"/>
            <a:ext cx="11176475" cy="0"/>
          </a:xfrm>
          <a:custGeom>
            <a:avLst/>
            <a:gdLst/>
            <a:ahLst/>
            <a:cxnLst/>
            <a:rect l="l" t="t" r="r" b="b"/>
            <a:pathLst>
              <a:path w="8384540">
                <a:moveTo>
                  <a:pt x="0" y="0"/>
                </a:moveTo>
                <a:lnTo>
                  <a:pt x="8384158" y="0"/>
                </a:lnTo>
              </a:path>
            </a:pathLst>
          </a:custGeom>
          <a:ln w="9144">
            <a:solidFill>
              <a:srgbClr val="00B040"/>
            </a:solidFill>
          </a:ln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17" name="bk object 17"/>
          <p:cNvSpPr/>
          <p:nvPr/>
        </p:nvSpPr>
        <p:spPr>
          <a:xfrm>
            <a:off x="9978585" y="6374381"/>
            <a:ext cx="1704404" cy="3657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6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6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0"/>
            <a:ext cx="5302139" cy="36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20534" y="2381165"/>
            <a:ext cx="5280130" cy="2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6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 © 2020 Cognizant - Confidential or Trade Secret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339F"/>
                </a:solidFill>
                <a:latin typeface="Arial"/>
                <a:cs typeface="Arial"/>
              </a:defRPr>
            </a:lvl1pPr>
          </a:lstStyle>
          <a:p>
            <a:pPr marL="33858">
              <a:spcBef>
                <a:spcPts val="33"/>
              </a:spcBef>
              <a:tabLst>
                <a:tab pos="380058" algn="l"/>
              </a:tabLst>
            </a:pPr>
            <a:fld id="{81D60167-4931-47E6-BA6A-407CBD079E47}" type="slidenum">
              <a:rPr lang="en-US" sz="1066" smtClean="0">
                <a:solidFill>
                  <a:srgbClr val="808080"/>
                </a:solidFill>
              </a:rPr>
              <a:pPr marL="33858">
                <a:spcBef>
                  <a:spcPts val="33"/>
                </a:spcBef>
                <a:tabLst>
                  <a:tab pos="380058" algn="l"/>
                </a:tabLst>
              </a:pPr>
              <a:t>‹#›</a:t>
            </a:fld>
            <a:r>
              <a:rPr lang="en-US" sz="1066">
                <a:solidFill>
                  <a:srgbClr val="808080"/>
                </a:solidFill>
              </a:rPr>
              <a:t>	</a:t>
            </a:r>
            <a:r>
              <a:rPr lang="en-US"/>
              <a:t>© 2019</a:t>
            </a:r>
            <a:r>
              <a:rPr lang="en-US" spc="-87"/>
              <a:t> </a:t>
            </a:r>
            <a:r>
              <a:rPr lang="en-US" spc="-7"/>
              <a:t>Cognizant</a:t>
            </a:r>
            <a:endParaRPr lang="en-US" sz="1066" dirty="0"/>
          </a:p>
        </p:txBody>
      </p:sp>
    </p:spTree>
    <p:extLst>
      <p:ext uri="{BB962C8B-B14F-4D97-AF65-F5344CB8AC3E}">
        <p14:creationId xmlns:p14="http://schemas.microsoft.com/office/powerpoint/2010/main" val="667732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25629"/>
            <a:ext cx="12188825" cy="4340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1317">
              <a:defRPr/>
            </a:pPr>
            <a:endParaRPr lang="en-US" sz="1754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721" y="0"/>
            <a:ext cx="11884104" cy="1143000"/>
          </a:xfrm>
          <a:prstGeom prst="rect">
            <a:avLst/>
          </a:prstGeom>
        </p:spPr>
        <p:txBody>
          <a:bodyPr/>
          <a:lstStyle>
            <a:lvl1pPr>
              <a:lnSpc>
                <a:spcPts val="2925"/>
              </a:lnSpc>
              <a:defRPr sz="2339" b="1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222729" y="6494055"/>
            <a:ext cx="586986" cy="297216"/>
          </a:xfrm>
          <a:prstGeom prst="rect">
            <a:avLst/>
          </a:prstGeom>
        </p:spPr>
        <p:txBody>
          <a:bodyPr vert="horz" lIns="89131" tIns="44566" rIns="89131" bIns="44566" rtlCol="0" anchor="b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2AB80A-78BA-6B42-BA0D-B44ACF890F5A}" type="slidenum">
              <a:rPr lang="en-US" sz="1024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pPr/>
              <a:t>‹#›</a:t>
            </a:fld>
            <a:endParaRPr lang="en-US" sz="1024" b="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3780" r="4361" b="5493"/>
          <a:stretch/>
        </p:blipFill>
        <p:spPr>
          <a:xfrm>
            <a:off x="10207195" y="6490713"/>
            <a:ext cx="576006" cy="30390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14934" y="6527249"/>
            <a:ext cx="2563523" cy="2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1317">
              <a:defRPr/>
            </a:pPr>
            <a:r>
              <a:rPr lang="en-US" sz="878" b="0" kern="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© 2018 Cognizant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0868370" y="6490263"/>
            <a:ext cx="0" cy="3048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ognizant -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984020" y="6493975"/>
            <a:ext cx="984522" cy="2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4906"/>
      </p:ext>
    </p:extLst>
  </p:cSld>
  <p:clrMapOvr>
    <a:masterClrMapping/>
  </p:clrMapOvr>
  <p:transition spd="med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rgbClr val="000210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822" y="6276782"/>
            <a:ext cx="2563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1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40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97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72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508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5921-13FC-4322-87C4-4DB758BA0A4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2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48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340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5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0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8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5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12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323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78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2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3FAD-A110-4D0D-BF6C-EE167223619A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991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6779" y="1633728"/>
            <a:ext cx="8958786" cy="2292096"/>
          </a:xfrm>
        </p:spPr>
        <p:txBody>
          <a:bodyPr anchor="t" anchorCtr="0">
            <a:noAutofit/>
          </a:bodyPr>
          <a:lstStyle>
            <a:lvl1pPr>
              <a:defRPr sz="5865">
                <a:solidFill>
                  <a:schemeClr val="tx1"/>
                </a:solidFill>
              </a:defRPr>
            </a:lvl1pPr>
            <a:lvl2pPr marL="308956" indent="-308956">
              <a:buNone/>
              <a:defRPr sz="5865">
                <a:solidFill>
                  <a:schemeClr val="tx1"/>
                </a:solidFill>
              </a:defRPr>
            </a:lvl2pPr>
            <a:lvl3pPr marL="304724" indent="-30472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3295" y="6400800"/>
            <a:ext cx="1218883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1986777" y="1463040"/>
            <a:ext cx="89587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7594" y="6364933"/>
            <a:ext cx="2396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14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238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33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50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8882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1930" y="365760"/>
            <a:ext cx="11177153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67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12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88825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1" y="365760"/>
            <a:ext cx="11173672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117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2"/>
            <a:ext cx="5484971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6902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262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365760"/>
            <a:ext cx="5484971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7071" cy="6096000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7/11/2024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09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651" y="2438400"/>
            <a:ext cx="10360501" cy="438912"/>
          </a:xfrm>
        </p:spPr>
        <p:txBody>
          <a:bodyPr anchor="b" anchorCtr="0">
            <a:noAutofit/>
          </a:bodyPr>
          <a:lstStyle>
            <a:lvl1pPr>
              <a:defRPr sz="42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651" y="3255264"/>
            <a:ext cx="10360501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6">
                <a:solidFill>
                  <a:schemeClr val="tx1"/>
                </a:solidFill>
              </a:defRPr>
            </a:lvl1pPr>
            <a:lvl2pPr marL="0" indent="0">
              <a:buNone/>
              <a:defRPr sz="2666">
                <a:solidFill>
                  <a:schemeClr val="tx1"/>
                </a:solidFill>
              </a:defRPr>
            </a:lvl2pPr>
            <a:lvl3pPr marL="0" indent="0">
              <a:buNone/>
              <a:defRPr sz="2666">
                <a:solidFill>
                  <a:schemeClr val="tx1"/>
                </a:solidFill>
              </a:defRPr>
            </a:lvl3pPr>
            <a:lvl4pPr marL="0" indent="0">
              <a:buNone/>
              <a:defRPr sz="2666">
                <a:solidFill>
                  <a:schemeClr val="tx1"/>
                </a:solidFill>
              </a:defRPr>
            </a:lvl4pPr>
            <a:lvl5pPr marL="0" indent="0">
              <a:buNone/>
              <a:defRPr sz="2666">
                <a:solidFill>
                  <a:schemeClr val="tx1"/>
                </a:solidFill>
              </a:defRPr>
            </a:lvl5pPr>
            <a:lvl6pPr marL="0" indent="0">
              <a:buNone/>
              <a:defRPr sz="2666">
                <a:solidFill>
                  <a:schemeClr val="tx1"/>
                </a:solidFill>
              </a:defRPr>
            </a:lvl6pPr>
            <a:lvl7pPr marL="0" indent="0">
              <a:buNone/>
              <a:defRPr sz="2666">
                <a:solidFill>
                  <a:schemeClr val="tx1"/>
                </a:solidFill>
              </a:defRPr>
            </a:lvl7pPr>
            <a:lvl8pPr marL="0" indent="0">
              <a:buNone/>
              <a:defRPr sz="2666">
                <a:solidFill>
                  <a:schemeClr val="tx1"/>
                </a:solidFill>
              </a:defRPr>
            </a:lvl8pPr>
            <a:lvl9pPr marL="0" indent="0">
              <a:buNone/>
              <a:defRPr sz="2666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4665" cy="68500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782957" y="-1296364"/>
            <a:ext cx="18473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66" dirty="0" err="1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638" y="3066288"/>
            <a:ext cx="2477600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0744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733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2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ED819-68E9-4C82-9F88-87FDA99CDA3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88825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442" y="512064"/>
            <a:ext cx="3180378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441" y="2255520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497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852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441" y="2254916"/>
            <a:ext cx="6703854" cy="1403461"/>
          </a:xfrm>
        </p:spPr>
        <p:txBody>
          <a:bodyPr anchor="b">
            <a:spAutoFit/>
          </a:bodyPr>
          <a:lstStyle>
            <a:lvl1pPr algn="l">
              <a:defRPr sz="50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441" y="4157473"/>
            <a:ext cx="6703854" cy="718145"/>
          </a:xfrm>
        </p:spPr>
        <p:txBody>
          <a:bodyPr>
            <a:sp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24" indent="-304724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441" y="6343036"/>
            <a:ext cx="6703854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441" y="3904765"/>
            <a:ext cx="30472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442" y="512064"/>
            <a:ext cx="3180378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556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6774" y="1682496"/>
            <a:ext cx="685418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448" lvl="1" indent="-609448">
              <a:buNone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868" y="1682495"/>
            <a:ext cx="3675693" cy="4425696"/>
          </a:xfrm>
          <a:noFill/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90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805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858" indent="-377858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6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127" y="6254496"/>
            <a:ext cx="1117595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5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30" y="1682496"/>
            <a:ext cx="11177153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50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94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913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91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5568" y="1682496"/>
            <a:ext cx="3583515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8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3583515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8749" y="1682496"/>
            <a:ext cx="738033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E4A-E694-4F54-A4D8-74459EC7FBEC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648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445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57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410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28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82496"/>
            <a:ext cx="11177151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09" y="2987040"/>
            <a:ext cx="5484971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1929" y="2987040"/>
            <a:ext cx="5484971" cy="3121152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78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0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0" y="4098770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4844" y="1676679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4844" y="4096512"/>
            <a:ext cx="3583515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5568" y="1682496"/>
            <a:ext cx="3583515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5568" y="4096512"/>
            <a:ext cx="3583515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1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12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7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4112" y="1682495"/>
            <a:ext cx="5984713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8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31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4112" y="1682496"/>
            <a:ext cx="5984713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292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931" y="1682496"/>
            <a:ext cx="5484971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68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6902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90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175" y="1682496"/>
            <a:ext cx="5480908" cy="4425696"/>
          </a:xfrm>
        </p:spPr>
        <p:txBody>
          <a:bodyPr/>
          <a:lstStyle>
            <a:lvl1pPr marL="304724" indent="-304724">
              <a:buFont typeface="+mj-lt"/>
              <a:buAutoNum type="arabicPeriod"/>
              <a:defRPr/>
            </a:lvl1pPr>
            <a:lvl2pPr marL="0" indent="0">
              <a:buNone/>
              <a:defRPr sz="1866">
                <a:solidFill>
                  <a:schemeClr val="tx2"/>
                </a:solidFill>
              </a:defRPr>
            </a:lvl2pPr>
            <a:lvl3pPr marL="304724" indent="-304724">
              <a:buClrTx/>
              <a:buSzPct val="125000"/>
              <a:buFont typeface="Arial" panose="020B0604020202020204" pitchFamily="34" charset="0"/>
              <a:buChar char="•"/>
              <a:defRPr sz="1866"/>
            </a:lvl3pPr>
            <a:lvl4pPr marL="609448" indent="-304724">
              <a:buClrTx/>
              <a:buSzPct val="90000"/>
              <a:buFont typeface="Arial" panose="020B0604020202020204" pitchFamily="34" charset="0"/>
              <a:buChar char="–"/>
              <a:defRPr sz="1866"/>
            </a:lvl4pPr>
            <a:lvl5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5pPr>
            <a:lvl6pPr marL="914171" indent="-304724">
              <a:buClrTx/>
              <a:buSzPct val="90000"/>
              <a:buFont typeface="Courier New" panose="02070309020205020404" pitchFamily="49" charset="0"/>
              <a:buChar char="o"/>
              <a:defRPr sz="1866"/>
            </a:lvl6pPr>
            <a:lvl7pPr marL="914171" indent="-304724">
              <a:buClrTx/>
              <a:buFont typeface="Courier New" panose="02070309020205020404" pitchFamily="49" charset="0"/>
              <a:buChar char="o"/>
              <a:defRPr sz="1866"/>
            </a:lvl7pPr>
            <a:lvl8pPr marL="914171" indent="-304724">
              <a:buClrTx/>
              <a:buFont typeface="Courier New" panose="02070309020205020404" pitchFamily="49" charset="0"/>
              <a:buChar char="o"/>
              <a:defRPr sz="1866"/>
            </a:lvl8pPr>
            <a:lvl9pPr marL="914171" indent="-304724">
              <a:buClrTx/>
              <a:buFont typeface="Courier New" panose="02070309020205020404" pitchFamily="49" charset="0"/>
              <a:buChar char="o"/>
              <a:defRPr sz="18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435" y="6254496"/>
            <a:ext cx="111759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6902" cy="4425696"/>
          </a:xfrm>
        </p:spPr>
        <p:txBody>
          <a:bodyPr anchor="ctr"/>
          <a:lstStyle>
            <a:lvl1pPr marL="0" marR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78617" y="6373368"/>
            <a:ext cx="1703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35.xml"/><Relationship Id="rId21" Type="http://schemas.openxmlformats.org/officeDocument/2006/relationships/slideLayout" Target="../slideLayouts/slideLayout253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0" Type="http://schemas.openxmlformats.org/officeDocument/2006/relationships/slideLayout" Target="../slideLayouts/slideLayout252.xml"/><Relationship Id="rId29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5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18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2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4CA83D3-FD04-4619-9DD5-38D065B9528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5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7/11/2024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6" r:id="rId33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8280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193800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2020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CD4D3-3C75-9040-9FA7-6FCC2736637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B083EF-DC6B-284B-9EDB-AE9B9CD7AD55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1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710" r:id="rId11"/>
    <p:sldLayoutId id="2147483711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840" r:id="rId21"/>
  </p:sldLayoutIdLst>
  <p:hf hdr="0" dt="0"/>
  <p:txStyles>
    <p:titleStyle>
      <a:lvl1pPr algn="l" defTabSz="1218866" rtl="0" eaLnBrk="1" latinLnBrk="0" hangingPunct="1">
        <a:lnSpc>
          <a:spcPct val="100000"/>
        </a:lnSpc>
        <a:spcBef>
          <a:spcPct val="0"/>
        </a:spcBef>
        <a:buNone/>
        <a:defRPr sz="2666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6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16" indent="-304716" algn="l" defTabSz="1218866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133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3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866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49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66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82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97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13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1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6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4">
          <p15:clr>
            <a:srgbClr val="F26B43"/>
          </p15:clr>
        </p15:guide>
        <p15:guide id="2" pos="240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30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7689" y="6367657"/>
            <a:ext cx="2396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8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2019 Cognizant </a:t>
            </a:r>
          </a:p>
        </p:txBody>
      </p:sp>
    </p:spTree>
    <p:extLst>
      <p:ext uri="{BB962C8B-B14F-4D97-AF65-F5344CB8AC3E}">
        <p14:creationId xmlns:p14="http://schemas.microsoft.com/office/powerpoint/2010/main" val="250014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9" r:id="rId26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0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4CA83D3-FD04-4619-9DD5-38D065B9528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</p:sldLayoutIdLst>
  <p:hf hdr="0" dt="0"/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95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24" indent="-304724" algn="l" defTabSz="1218895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48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71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95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619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343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67" indent="-304724" algn="l" defTabSz="1218895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67" indent="-304724" algn="l" defTabSz="1218895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4CA83D3-FD04-4619-9DD5-38D065B95289}" type="datetime1">
              <a:rPr lang="en-US" smtClean="0"/>
              <a:t>7/11/2024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0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</p:sldLayoutIdLst>
  <p:hf hdr="0" dt="0"/>
  <p:txStyles>
    <p:titleStyle>
      <a:lvl1pPr algn="l" defTabSz="1218866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6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16" indent="-304716" algn="l" defTabSz="1218866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3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49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66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82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97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13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1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6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2019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</p:sldLayoutIdLst>
  <p:hf hdr="0" dt="0"/>
  <p:txStyles>
    <p:titleStyle>
      <a:lvl1pPr algn="l" defTabSz="1218804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0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01" indent="-304701" algn="l" defTabSz="1218804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02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03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04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+mn-lt"/>
          <a:ea typeface="+mn-ea"/>
          <a:cs typeface="+mn-cs"/>
        </a:defRPr>
      </a:lvl7pPr>
      <a:lvl8pPr marL="2132907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8pPr>
      <a:lvl9pPr marL="2132907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8280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193800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|    © 2019 Cognizant - Confidential or Trade Secret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CD4D3-3C75-9040-9FA7-6FCC273663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78618" y="6373368"/>
            <a:ext cx="1703774" cy="365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B083EF-DC6B-284B-9EDB-AE9B9CD7AD55}"/>
              </a:ext>
            </a:extLst>
          </p:cNvPr>
          <p:cNvCxnSpPr>
            <a:cxnSpLocks/>
          </p:cNvCxnSpPr>
          <p:nvPr userDrawn="1"/>
        </p:nvCxnSpPr>
        <p:spPr>
          <a:xfrm>
            <a:off x="506436" y="6254496"/>
            <a:ext cx="1117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8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</p:sldLayoutIdLst>
  <p:hf hdr="0" dt="0"/>
  <p:txStyles>
    <p:titleStyle>
      <a:lvl1pPr algn="l" defTabSz="1218866" rtl="0" eaLnBrk="1" latinLnBrk="0" hangingPunct="1">
        <a:lnSpc>
          <a:spcPct val="100000"/>
        </a:lnSpc>
        <a:spcBef>
          <a:spcPct val="0"/>
        </a:spcBef>
        <a:buNone/>
        <a:defRPr sz="2666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6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16" indent="-304716" algn="l" defTabSz="1218866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133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3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866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49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66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82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97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013" indent="-304716" algn="l" defTabSz="1218866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013" indent="-304716" algn="l" defTabSz="1218866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6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2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4">
          <p15:clr>
            <a:srgbClr val="F26B43"/>
          </p15:clr>
        </p15:guide>
        <p15:guide id="2" pos="240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301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30" y="365760"/>
            <a:ext cx="11177153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30" y="1682496"/>
            <a:ext cx="11177153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3295" y="6400800"/>
            <a:ext cx="121888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6F1A16AF-BCDD-455E-B562-E3F4E5EC6AC7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7/11/2024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218" y="6400800"/>
            <a:ext cx="6094413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© 2019 Cognizant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930" y="6400800"/>
            <a:ext cx="304721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fld id="{393A516D-0578-BA43-A930-A25C5F9D0B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FF5AB-0470-924E-BDF3-B748DA4E24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08809" y="6357383"/>
            <a:ext cx="1277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0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</p:sldLayoutIdLst>
  <p:hf hdr="0" dt="0"/>
  <p:txStyles>
    <p:titleStyle>
      <a:lvl1pPr algn="l" defTabSz="1218804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80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01" indent="-304701" algn="l" defTabSz="1218804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399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402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103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8804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5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2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205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2" kern="1200">
          <a:solidFill>
            <a:schemeClr val="tx2"/>
          </a:solidFill>
          <a:latin typeface="+mn-lt"/>
          <a:ea typeface="+mn-ea"/>
          <a:cs typeface="+mn-cs"/>
        </a:defRPr>
      </a:lvl7pPr>
      <a:lvl8pPr marL="2132907" indent="-304701" algn="l" defTabSz="1218804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8pPr>
      <a:lvl9pPr marL="2132907" indent="-304701" algn="l" defTabSz="1218804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2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2F31-AB87-415E-830F-2863A197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Philippines Organizational Chart</a:t>
            </a:r>
            <a:endParaRPr lang="en-PH" dirty="0"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9C9A7-250D-4803-B23C-BA183F6F5C56}"/>
              </a:ext>
            </a:extLst>
          </p:cNvPr>
          <p:cNvSpPr/>
          <p:nvPr/>
        </p:nvSpPr>
        <p:spPr>
          <a:xfrm>
            <a:off x="4791194" y="1046546"/>
            <a:ext cx="2899385" cy="47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b="1" kern="1200" dirty="0">
                <a:solidFill>
                  <a:sysClr val="windowText" lastClr="00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APAC Head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09DC0-0CA6-4122-9CA2-D67AF0BEA87B}"/>
              </a:ext>
            </a:extLst>
          </p:cNvPr>
          <p:cNvSpPr/>
          <p:nvPr/>
        </p:nvSpPr>
        <p:spPr>
          <a:xfrm>
            <a:off x="4791193" y="1727332"/>
            <a:ext cx="2899385" cy="47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b="1" kern="1200" dirty="0">
                <a:solidFill>
                  <a:sysClr val="windowText" lastClr="00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Country Head</a:t>
            </a:r>
            <a:endParaRPr lang="en-US" sz="1200" kern="1200" dirty="0">
              <a:solidFill>
                <a:sysClr val="windowText" lastClr="000000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9BE5F-DDCE-4A3F-94BD-70A8BA301188}"/>
              </a:ext>
            </a:extLst>
          </p:cNvPr>
          <p:cNvSpPr/>
          <p:nvPr/>
        </p:nvSpPr>
        <p:spPr>
          <a:xfrm>
            <a:off x="7702159" y="2435262"/>
            <a:ext cx="1626320" cy="84608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b="1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Estrellita Leonor Gallito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Global Mobility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CF579-0A45-4F4F-BF70-AE90E93AC853}"/>
              </a:ext>
            </a:extLst>
          </p:cNvPr>
          <p:cNvGrpSpPr/>
          <p:nvPr/>
        </p:nvGrpSpPr>
        <p:grpSpPr>
          <a:xfrm>
            <a:off x="5513273" y="5507834"/>
            <a:ext cx="6236866" cy="352449"/>
            <a:chOff x="4982372" y="5733984"/>
            <a:chExt cx="7093514" cy="3525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7621E-49E9-4813-A6E1-D021EF4348BF}"/>
                </a:ext>
              </a:extLst>
            </p:cNvPr>
            <p:cNvSpPr/>
            <p:nvPr/>
          </p:nvSpPr>
          <p:spPr>
            <a:xfrm>
              <a:off x="8955299" y="5800804"/>
              <a:ext cx="320492" cy="21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buClrTx/>
                <a:defRPr/>
              </a:pPr>
              <a:endParaRPr lang="en-US" sz="120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0B17B1-59C7-419F-AD7D-C27CEDD43EBE}"/>
                </a:ext>
              </a:extLst>
            </p:cNvPr>
            <p:cNvSpPr txBox="1"/>
            <p:nvPr/>
          </p:nvSpPr>
          <p:spPr>
            <a:xfrm>
              <a:off x="9249779" y="5771755"/>
              <a:ext cx="25267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buClrTx/>
                <a:defRPr/>
              </a:pPr>
              <a:r>
                <a:rPr lang="en-US" sz="1200" kern="1200" dirty="0">
                  <a:solidFill>
                    <a:srgbClr val="0033A0">
                      <a:lumMod val="95000"/>
                      <a:lumOff val="5000"/>
                    </a:srgbClr>
                  </a:solidFill>
                  <a:ea typeface="+mn-ea"/>
                  <a:cs typeface="+mn-cs"/>
                </a:rPr>
                <a:t>Vertical/Tower Delivery Heads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456294-C8C6-438E-9247-4A494F47A562}"/>
                </a:ext>
              </a:extLst>
            </p:cNvPr>
            <p:cNvSpPr/>
            <p:nvPr/>
          </p:nvSpPr>
          <p:spPr>
            <a:xfrm>
              <a:off x="4982372" y="5733984"/>
              <a:ext cx="7093514" cy="3525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buClrTx/>
                <a:defRPr/>
              </a:pPr>
              <a:endParaRPr lang="en-US" sz="120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152F7E-993F-489F-AB16-2D52B11B611B}"/>
                </a:ext>
              </a:extLst>
            </p:cNvPr>
            <p:cNvSpPr/>
            <p:nvPr/>
          </p:nvSpPr>
          <p:spPr>
            <a:xfrm>
              <a:off x="5069077" y="5800804"/>
              <a:ext cx="320492" cy="2189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200" b="1" kern="1200" dirty="0">
                <a:solidFill>
                  <a:srgbClr val="0033A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E4CE56-DC48-4233-A239-61415E0B6FDC}"/>
                </a:ext>
              </a:extLst>
            </p:cNvPr>
            <p:cNvSpPr txBox="1"/>
            <p:nvPr/>
          </p:nvSpPr>
          <p:spPr>
            <a:xfrm>
              <a:off x="5392589" y="5771755"/>
              <a:ext cx="2923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buClrTx/>
                <a:defRPr/>
              </a:pPr>
              <a:r>
                <a:rPr lang="en-US" sz="1200" kern="1200" dirty="0">
                  <a:solidFill>
                    <a:srgbClr val="0033A0">
                      <a:lumMod val="95000"/>
                      <a:lumOff val="5000"/>
                    </a:srgbClr>
                  </a:solidFill>
                  <a:ea typeface="+mn-ea"/>
                  <a:cs typeface="+mn-cs"/>
                </a:rPr>
                <a:t>Corporate/Delivery Support Heads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1BC722B-4C4E-46DE-B6CF-7A8E770AD579}"/>
              </a:ext>
            </a:extLst>
          </p:cNvPr>
          <p:cNvSpPr/>
          <p:nvPr/>
        </p:nvSpPr>
        <p:spPr>
          <a:xfrm>
            <a:off x="914400" y="2508487"/>
            <a:ext cx="5419023" cy="58679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srgbClr val="FF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Upper Management </a:t>
            </a: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Position or Title as per Contract – 12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Account / Project Complete Name – 10 Arial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B30A7-7AB6-4972-BA9D-CE41CBD94F7D}"/>
              </a:ext>
            </a:extLst>
          </p:cNvPr>
          <p:cNvSpPr/>
          <p:nvPr/>
        </p:nvSpPr>
        <p:spPr>
          <a:xfrm>
            <a:off x="944876" y="3566280"/>
            <a:ext cx="5455920" cy="82275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Passport Name (Given Name, Last Name) – 14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Position or Title as per LMT / </a:t>
            </a:r>
            <a:r>
              <a:rPr lang="en-US" sz="1000" kern="120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HCM title </a:t>
            </a: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– 12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Account / Project Complete Name – 10 Arial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(Account Name)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77C270-D08D-4836-A1B4-CEE6FECC107D}"/>
              </a:ext>
            </a:extLst>
          </p:cNvPr>
          <p:cNvCxnSpPr>
            <a:cxnSpLocks/>
          </p:cNvCxnSpPr>
          <p:nvPr/>
        </p:nvCxnSpPr>
        <p:spPr>
          <a:xfrm>
            <a:off x="3582198" y="3281346"/>
            <a:ext cx="0" cy="21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DD703-3900-6012-3D4E-8B7D569CA5F9}"/>
              </a:ext>
            </a:extLst>
          </p:cNvPr>
          <p:cNvCxnSpPr>
            <a:cxnSpLocks/>
          </p:cNvCxnSpPr>
          <p:nvPr/>
        </p:nvCxnSpPr>
        <p:spPr>
          <a:xfrm flipV="1">
            <a:off x="3582198" y="4381228"/>
            <a:ext cx="0" cy="293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E4EE-0EB6-6253-4EE2-573CEFB10FC5}"/>
              </a:ext>
            </a:extLst>
          </p:cNvPr>
          <p:cNvSpPr/>
          <p:nvPr/>
        </p:nvSpPr>
        <p:spPr>
          <a:xfrm>
            <a:off x="981773" y="4674627"/>
            <a:ext cx="5419023" cy="58679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srgbClr val="FF0000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Lower Management </a:t>
            </a: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Complete Position or Title as per Contract – 12 Arial Bold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00" kern="1200" dirty="0">
                <a:solidFill>
                  <a:prstClr val="white"/>
                </a:solidFill>
                <a:latin typeface="Arial" panose="020B0604020202020204"/>
                <a:ea typeface="Verdana" panose="020B0604030504040204" pitchFamily="34" charset="0"/>
                <a:cs typeface="Verdana" panose="020B0604030504040204" pitchFamily="34" charset="0"/>
              </a:rPr>
              <a:t>Account / Project Complete Name – 10 Arial Size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000" kern="1200" dirty="0">
              <a:solidFill>
                <a:prstClr val="white"/>
              </a:solidFill>
              <a:latin typeface="Arial" panose="020B060402020202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6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bRtboKRGSPR7y3VYAI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bRtboKRGSPR7y3VYAIsA"/>
</p:tagLst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10.xml><?xml version="1.0" encoding="utf-8"?>
<a:theme xmlns:a="http://schemas.openxmlformats.org/drawingml/2006/main" name="6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FEB6863-95DF-4174-BDAE-0C67A64AF232}" vid="{C160C555-C30F-4E80-84FF-D8518884C10E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gnizantnewbrand">
  <a:themeElements>
    <a:clrScheme name="Custom 1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2F6C"/>
      </a:accent1>
      <a:accent2>
        <a:srgbClr val="2C67FF"/>
      </a:accent2>
      <a:accent3>
        <a:srgbClr val="328DFF"/>
      </a:accent3>
      <a:accent4>
        <a:srgbClr val="01A685"/>
      </a:accent4>
      <a:accent5>
        <a:srgbClr val="666666"/>
      </a:accent5>
      <a:accent6>
        <a:srgbClr val="B1B1B1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3.xml><?xml version="1.0" encoding="utf-8"?>
<a:theme xmlns:a="http://schemas.openxmlformats.org/drawingml/2006/main" name="2019 Blue Graphic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 Blue Graphic" id="{237C3CF6-B56F-4748-83E4-B003688D7FD4}" vid="{AD785CA6-9441-41B5-A820-18D74AFAA729}"/>
    </a:ext>
  </a:extLst>
</a:theme>
</file>

<file path=ppt/theme/theme4.xml><?xml version="1.0" encoding="utf-8"?>
<a:theme xmlns:a="http://schemas.openxmlformats.org/drawingml/2006/main" name="1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5.xml><?xml version="1.0" encoding="utf-8"?>
<a:theme xmlns:a="http://schemas.openxmlformats.org/drawingml/2006/main" name="2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6.xml><?xml version="1.0" encoding="utf-8"?>
<a:theme xmlns:a="http://schemas.openxmlformats.org/drawingml/2006/main" name="3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7.xml><?xml version="1.0" encoding="utf-8"?>
<a:theme xmlns:a="http://schemas.openxmlformats.org/drawingml/2006/main" name="4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8.xml><?xml version="1.0" encoding="utf-8"?>
<a:theme xmlns:a="http://schemas.openxmlformats.org/drawingml/2006/main" name="1_Cognizantnewbrand">
  <a:themeElements>
    <a:clrScheme name="Custom 1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2F6C"/>
      </a:accent1>
      <a:accent2>
        <a:srgbClr val="2C67FF"/>
      </a:accent2>
      <a:accent3>
        <a:srgbClr val="328DFF"/>
      </a:accent3>
      <a:accent4>
        <a:srgbClr val="01A685"/>
      </a:accent4>
      <a:accent5>
        <a:srgbClr val="666666"/>
      </a:accent5>
      <a:accent6>
        <a:srgbClr val="B1B1B1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9.xml><?xml version="1.0" encoding="utf-8"?>
<a:theme xmlns:a="http://schemas.openxmlformats.org/drawingml/2006/main" name="5_Cognizant">
  <a:themeElements>
    <a:clrScheme name="C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A0"/>
      </a:accent1>
      <a:accent2>
        <a:srgbClr val="00B140"/>
      </a:accent2>
      <a:accent3>
        <a:srgbClr val="0070C0"/>
      </a:accent3>
      <a:accent4>
        <a:srgbClr val="7030A0"/>
      </a:accent4>
      <a:accent5>
        <a:srgbClr val="F57B17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180722-2 template [Read-Only]" id="{874B4C3B-8F88-4C5C-99C4-A8A75476249D}" vid="{EFDF58A2-E98D-43EE-BE41-BC9B0846D4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111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Calibri</vt:lpstr>
      <vt:lpstr>Courier New</vt:lpstr>
      <vt:lpstr>Cognizant</vt:lpstr>
      <vt:lpstr>Cognizantnewbrand</vt:lpstr>
      <vt:lpstr>2019 Blue Graphic</vt:lpstr>
      <vt:lpstr>1_Cognizant</vt:lpstr>
      <vt:lpstr>2_Cognizant</vt:lpstr>
      <vt:lpstr>3_Cognizant</vt:lpstr>
      <vt:lpstr>4_Cognizant</vt:lpstr>
      <vt:lpstr>1_Cognizantnewbrand</vt:lpstr>
      <vt:lpstr>5_Cognizant</vt:lpstr>
      <vt:lpstr>6_Cognizant</vt:lpstr>
      <vt:lpstr>think-cell Slide</vt:lpstr>
      <vt:lpstr>Philippines Organizational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Annual Performance Review</dc:title>
  <dc:creator>Sankaran, Aravind (Cognizant)</dc:creator>
  <cp:lastModifiedBy>Sankari M, Vidhya (Cognizant)</cp:lastModifiedBy>
  <cp:revision>87</cp:revision>
  <dcterms:created xsi:type="dcterms:W3CDTF">2015-06-03T10:15:59Z</dcterms:created>
  <dcterms:modified xsi:type="dcterms:W3CDTF">2024-07-11T07:11:54Z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0x010100CD78146E0C751E4AAC6C666781C439B5</vt:lpwstr>
  </property>
</Properties>
</file>